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borah Pavich" userId="d5f0f31f-5206-4fc6-a95b-008bd87f1ac2" providerId="ADAL" clId="{8C151B4E-4F33-4428-A087-52ED12E52A3E}"/>
    <pc:docChg chg="modSld">
      <pc:chgData name="Deborah Pavich" userId="d5f0f31f-5206-4fc6-a95b-008bd87f1ac2" providerId="ADAL" clId="{8C151B4E-4F33-4428-A087-52ED12E52A3E}" dt="2022-05-12T15:45:40.566" v="69" actId="20577"/>
      <pc:docMkLst>
        <pc:docMk/>
      </pc:docMkLst>
      <pc:sldChg chg="modSp mod">
        <pc:chgData name="Deborah Pavich" userId="d5f0f31f-5206-4fc6-a95b-008bd87f1ac2" providerId="ADAL" clId="{8C151B4E-4F33-4428-A087-52ED12E52A3E}" dt="2022-05-12T15:45:40.566" v="69" actId="20577"/>
        <pc:sldMkLst>
          <pc:docMk/>
          <pc:sldMk cId="2536528003" sldId="256"/>
        </pc:sldMkLst>
        <pc:spChg chg="mod">
          <ac:chgData name="Deborah Pavich" userId="d5f0f31f-5206-4fc6-a95b-008bd87f1ac2" providerId="ADAL" clId="{8C151B4E-4F33-4428-A087-52ED12E52A3E}" dt="2022-05-12T15:45:40.566" v="69" actId="20577"/>
          <ac:spMkLst>
            <pc:docMk/>
            <pc:sldMk cId="2536528003" sldId="256"/>
            <ac:spMk id="3" creationId="{8903ED71-A859-2AA5-F791-F64E408648E8}"/>
          </ac:spMkLst>
        </pc:spChg>
        <pc:spChg chg="mod">
          <ac:chgData name="Deborah Pavich" userId="d5f0f31f-5206-4fc6-a95b-008bd87f1ac2" providerId="ADAL" clId="{8C151B4E-4F33-4428-A087-52ED12E52A3E}" dt="2022-05-12T15:44:55.699" v="26" actId="20577"/>
          <ac:spMkLst>
            <pc:docMk/>
            <pc:sldMk cId="2536528003" sldId="256"/>
            <ac:spMk id="6" creationId="{266A41DF-62E0-EC8B-E6C5-BA544F0CD5B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Wednesday, June 1, 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72751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Wednesday, June 1,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48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Wednesday, June 1,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44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Wednesday, June 1,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773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Wednesday, June 1,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750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Wednesday, June 1,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68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Wednesday, June 1, 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216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Wednesday, June 1,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47955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Wednesday, June 1, 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974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Wednesday, June 1,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940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Wednesday, June 1,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862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Wednesday, June 1, 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7708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68" r:id="rId6"/>
    <p:sldLayoutId id="2147483864" r:id="rId7"/>
    <p:sldLayoutId id="2147483865" r:id="rId8"/>
    <p:sldLayoutId id="2147483866" r:id="rId9"/>
    <p:sldLayoutId id="2147483867" r:id="rId10"/>
    <p:sldLayoutId id="214748386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56">
            <a:extLst>
              <a:ext uri="{FF2B5EF4-FFF2-40B4-BE49-F238E27FC236}">
                <a16:creationId xmlns:a16="http://schemas.microsoft.com/office/drawing/2014/main" id="{3BDBC526-6DCD-4FF6-8395-D8C22E46E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8" name="Oval 58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 useBgFill="1">
        <p:nvSpPr>
          <p:cNvPr id="79" name="Rectangle 62">
            <a:extLst>
              <a:ext uri="{FF2B5EF4-FFF2-40B4-BE49-F238E27FC236}">
                <a16:creationId xmlns:a16="http://schemas.microsoft.com/office/drawing/2014/main" id="{A5931BE0-4B93-4D6C-878E-ACC59D6B4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03ED71-A859-2AA5-F791-F64E408648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714" y="1359830"/>
            <a:ext cx="3752501" cy="4608582"/>
          </a:xfrm>
        </p:spPr>
        <p:txBody>
          <a:bodyPr vert="horz" wrap="square" lIns="0" tIns="0" rIns="0" bIns="0" rtlCol="0" anchor="t">
            <a:normAutofit fontScale="92500" lnSpcReduction="20000"/>
          </a:bodyPr>
          <a:lstStyle/>
          <a:p>
            <a:pPr algn="just">
              <a:lnSpc>
                <a:spcPct val="110000"/>
              </a:lnSpc>
            </a:pPr>
            <a:r>
              <a:rPr lang="en-US" sz="1600" dirty="0">
                <a:solidFill>
                  <a:schemeClr val="tx1">
                    <a:alpha val="60000"/>
                  </a:schemeClr>
                </a:solidFill>
              </a:rPr>
              <a:t>Saturday, June 25</a:t>
            </a:r>
            <a:r>
              <a:rPr lang="en-US" sz="1600" baseline="30000" dirty="0">
                <a:solidFill>
                  <a:schemeClr val="tx1">
                    <a:alpha val="60000"/>
                  </a:schemeClr>
                </a:solidFill>
              </a:rPr>
              <a:t>th</a:t>
            </a:r>
            <a:r>
              <a:rPr lang="en-US" sz="1600" dirty="0">
                <a:solidFill>
                  <a:schemeClr val="tx1">
                    <a:alpha val="60000"/>
                  </a:schemeClr>
                </a:solidFill>
              </a:rPr>
              <a:t> 10 am via ZOOM</a:t>
            </a:r>
          </a:p>
          <a:p>
            <a:pPr algn="just">
              <a:lnSpc>
                <a:spcPct val="110000"/>
              </a:lnSpc>
            </a:pPr>
            <a:r>
              <a:rPr lang="en-US" sz="1600" dirty="0">
                <a:solidFill>
                  <a:schemeClr val="tx1">
                    <a:alpha val="60000"/>
                  </a:schemeClr>
                </a:solidFill>
              </a:rPr>
              <a:t>How to recognize  common dahlia viruses in the home garden</a:t>
            </a:r>
          </a:p>
          <a:p>
            <a:pPr algn="just">
              <a:lnSpc>
                <a:spcPct val="110000"/>
              </a:lnSpc>
            </a:pPr>
            <a:r>
              <a:rPr lang="en-US" sz="1600" dirty="0">
                <a:solidFill>
                  <a:schemeClr val="tx1">
                    <a:alpha val="60000"/>
                  </a:schemeClr>
                </a:solidFill>
              </a:rPr>
              <a:t>How to test your plants for dahlia viruses</a:t>
            </a:r>
          </a:p>
          <a:p>
            <a:pPr algn="just">
              <a:lnSpc>
                <a:spcPct val="110000"/>
              </a:lnSpc>
            </a:pPr>
            <a:r>
              <a:rPr lang="en-US" sz="1600" dirty="0">
                <a:solidFill>
                  <a:schemeClr val="tx1">
                    <a:alpha val="60000"/>
                  </a:schemeClr>
                </a:solidFill>
              </a:rPr>
              <a:t>How to prevent the spread of dahlia viruses </a:t>
            </a:r>
          </a:p>
          <a:p>
            <a:pPr algn="just">
              <a:lnSpc>
                <a:spcPct val="110000"/>
              </a:lnSpc>
            </a:pPr>
            <a:r>
              <a:rPr lang="en-US" sz="1600" dirty="0">
                <a:solidFill>
                  <a:schemeClr val="tx1">
                    <a:alpha val="60000"/>
                  </a:schemeClr>
                </a:solidFill>
              </a:rPr>
              <a:t>What is the Clean Stock Initiative ?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chemeClr val="tx1">
                    <a:alpha val="60000"/>
                  </a:schemeClr>
                </a:solidFill>
              </a:rPr>
              <a:t>Ask the experts-Dr. </a:t>
            </a:r>
            <a:r>
              <a:rPr lang="en-US" sz="1600" dirty="0" err="1">
                <a:solidFill>
                  <a:schemeClr val="tx1">
                    <a:alpha val="60000"/>
                  </a:schemeClr>
                </a:solidFill>
              </a:rPr>
              <a:t>Hanu</a:t>
            </a:r>
            <a:r>
              <a:rPr lang="en-US" sz="1600" dirty="0">
                <a:solidFill>
                  <a:schemeClr val="tx1">
                    <a:alpha val="6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alpha val="60000"/>
                  </a:schemeClr>
                </a:solidFill>
              </a:rPr>
              <a:t>Pappu</a:t>
            </a:r>
            <a:r>
              <a:rPr lang="en-US" sz="1600" dirty="0">
                <a:solidFill>
                  <a:schemeClr val="tx1">
                    <a:alpha val="60000"/>
                  </a:schemeClr>
                </a:solidFill>
              </a:rPr>
              <a:t> (Washington State University ) and Dr. Ron Miner (American Dahlia Society)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chemeClr val="tx1">
                    <a:alpha val="60000"/>
                  </a:schemeClr>
                </a:solidFill>
              </a:rPr>
              <a:t>Presented by Kitsap County Dahlia Society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chemeClr val="tx1">
                    <a:alpha val="60000"/>
                  </a:schemeClr>
                </a:solidFill>
              </a:rPr>
              <a:t>ZOOM  Meeting ID  876 8690 3023</a:t>
            </a:r>
          </a:p>
          <a:p>
            <a:pPr>
              <a:lnSpc>
                <a:spcPct val="110000"/>
              </a:lnSpc>
            </a:pPr>
            <a:r>
              <a:rPr lang="en-US" sz="1600">
                <a:solidFill>
                  <a:schemeClr val="tx1">
                    <a:alpha val="60000"/>
                  </a:schemeClr>
                </a:solidFill>
              </a:rPr>
              <a:t>Passcode:534586</a:t>
            </a:r>
          </a:p>
          <a:p>
            <a:pPr>
              <a:lnSpc>
                <a:spcPct val="110000"/>
              </a:lnSpc>
            </a:pPr>
            <a:endParaRPr lang="en-US" sz="1600" dirty="0">
              <a:solidFill>
                <a:schemeClr val="tx1">
                  <a:alpha val="60000"/>
                </a:schemeClr>
              </a:solidFill>
            </a:endParaRPr>
          </a:p>
          <a:p>
            <a:pPr indent="-22860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1">
                  <a:alpha val="60000"/>
                </a:schemeClr>
              </a:solidFill>
            </a:endParaRPr>
          </a:p>
          <a:p>
            <a:pPr indent="-22860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4" name="Picture 3" descr="Closeup of a colorful flower">
            <a:extLst>
              <a:ext uri="{FF2B5EF4-FFF2-40B4-BE49-F238E27FC236}">
                <a16:creationId xmlns:a16="http://schemas.microsoft.com/office/drawing/2014/main" id="{106D3E08-E923-64DF-CA80-2A11F934F48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166" r="7461" b="-1"/>
          <a:stretch/>
        </p:blipFill>
        <p:spPr>
          <a:xfrm>
            <a:off x="4550899" y="10"/>
            <a:ext cx="7641102" cy="6857990"/>
          </a:xfrm>
          <a:custGeom>
            <a:avLst/>
            <a:gdLst/>
            <a:ahLst/>
            <a:cxnLst/>
            <a:rect l="l" t="t" r="r" b="b"/>
            <a:pathLst>
              <a:path w="7641102" h="6858000">
                <a:moveTo>
                  <a:pt x="0" y="0"/>
                </a:moveTo>
                <a:lnTo>
                  <a:pt x="7641102" y="0"/>
                </a:lnTo>
                <a:lnTo>
                  <a:pt x="7641102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80" name="Rectangle 64">
            <a:extLst>
              <a:ext uri="{FF2B5EF4-FFF2-40B4-BE49-F238E27FC236}">
                <a16:creationId xmlns:a16="http://schemas.microsoft.com/office/drawing/2014/main" id="{6FF3A87B-2255-45E0-A551-C11FAF9329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50898" y="5773729"/>
            <a:ext cx="7641102" cy="1084271"/>
          </a:xfrm>
          <a:prstGeom prst="rect">
            <a:avLst/>
          </a:prstGeom>
          <a:gradFill flip="none" rotWithShape="1">
            <a:gsLst>
              <a:gs pos="100000">
                <a:schemeClr val="bg2">
                  <a:alpha val="60000"/>
                </a:schemeClr>
              </a:gs>
              <a:gs pos="40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66A41DF-62E0-EC8B-E6C5-BA544F0CD5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           Save the Date</a:t>
            </a:r>
          </a:p>
        </p:txBody>
      </p:sp>
    </p:spTree>
    <p:extLst>
      <p:ext uri="{BB962C8B-B14F-4D97-AF65-F5344CB8AC3E}">
        <p14:creationId xmlns:p14="http://schemas.microsoft.com/office/powerpoint/2010/main" val="2536528003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Sitka Heading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81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Sitka Heading</vt:lpstr>
      <vt:lpstr>Source Sans Pro</vt:lpstr>
      <vt:lpstr>3DFloatVTI</vt:lpstr>
      <vt:lpstr>           Save the Date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Kitsap Dahlia Society</dc:title>
  <dc:creator>Deborah Pavich</dc:creator>
  <cp:lastModifiedBy>Deborah Pavich</cp:lastModifiedBy>
  <cp:revision>2</cp:revision>
  <dcterms:created xsi:type="dcterms:W3CDTF">2022-05-10T15:53:38Z</dcterms:created>
  <dcterms:modified xsi:type="dcterms:W3CDTF">2022-06-01T19:06:15Z</dcterms:modified>
</cp:coreProperties>
</file>